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74" r:id="rId15"/>
    <p:sldId id="275" r:id="rId16"/>
    <p:sldId id="276" r:id="rId17"/>
    <p:sldId id="277" r:id="rId18"/>
    <p:sldId id="278" r:id="rId19"/>
    <p:sldId id="279" r:id="rId20"/>
    <p:sldId id="263" r:id="rId21"/>
    <p:sldId id="269" r:id="rId22"/>
    <p:sldId id="280" r:id="rId23"/>
    <p:sldId id="270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2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25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8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25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9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2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9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4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8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6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2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8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2E36-C411-433F-9A3E-200234C5A3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50D5D1-4BE4-4E5F-BE3E-46F6ACA6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ca-rosminzdrav.ru/periodicheskaya-akkreditaciya/resheniya-akkreditacionnyh-komissij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kmr.egisz.rosminzdrav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ca-rosminzdrav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2A196-841C-0257-F6DF-A94C6F46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8545"/>
            <a:ext cx="7766936" cy="3912291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ОГБПОУ «Иркутский базовый медицинский колледж»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ДПО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 в 2023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353BC5-FF6E-55AC-279D-19E15FE1A6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Осипик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Иннокентьевна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отделения ДПО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9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36B33-C7AB-427E-6EC0-56818461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2A2F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F56188-8944-8ABA-2DE2-D3AE44CEF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</p:spPr>
      </p:pic>
    </p:spTree>
    <p:extLst>
      <p:ext uri="{BB962C8B-B14F-4D97-AF65-F5344CB8AC3E}">
        <p14:creationId xmlns:p14="http://schemas.microsoft.com/office/powerpoint/2010/main" val="255450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D4681-FC33-4C7A-A58D-C552A0B7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870B0-D4D4-79A6-1B96-D534CD294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234F6-3F5E-0F7E-7516-0AE479DE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031" y="183946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1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6CEF6-1520-3240-7E10-80B5FFD8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C9736-6E3E-2DFA-D13A-96B151CDF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669B07-AAD9-93EA-C97C-3C880083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F674-D534-12DF-0CCC-6E785596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6BDA22-B987-9C4F-2D99-671E2FDCB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27A235-D83B-0208-1BB6-4870A0AF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33695-F4AA-AA09-FB9C-715DF4CC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периодической аккредитации предоставляются следующие документы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E5BBF-1227-536F-7B23-396AFF8D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5900"/>
            <a:ext cx="8596668" cy="5532119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750"/>
              </a:spcAft>
            </a:pPr>
            <a:endParaRPr lang="ru-RU" sz="50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о допуске к периодической аккредитации специалиста, </a:t>
            </a:r>
            <a:r>
              <a:rPr lang="ru-RU" sz="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котором в том числе указываются сведения о документе, удостоверяющем личность, о сертификате специалиста или прохождении аккредитации специалиста (для лиц с немедицинским образованием – при наличии), о документах об образовании и о квалификации, документах о квалификации, подтверждающих присвоение квалификации по результатам дополнительного профессионального образования – профессиональной переподготовки (при наличии), документах о квалификации, подтверждающих повышение квалификации за отчетный период, сведения о трудовой деятельности;</a:t>
            </a:r>
            <a:endParaRPr lang="ru-RU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5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страховой номер индивидуального лицевого счета застрахованного лица (СНИЛС);</a:t>
            </a:r>
            <a:endParaRPr lang="ru-RU" sz="5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5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портфолио </a:t>
            </a:r>
            <a:r>
              <a:rPr lang="ru-RU" sz="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 103 Положения об аккредитации специалистов) за период профессиональной деятельности со дня получения последнего сертификата специалиста или прохождения аккредитации специалиста по соответствующей специальности, которое формируется с использованием федерального регистра медицинских и фармацевтических работников;</a:t>
            </a:r>
            <a:endParaRPr lang="ru-RU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5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копия документа, подтверждающего факт изменения фамилии, имени, отчества, – в случае изменения фамилии, имени, отчества (при наличии);</a:t>
            </a:r>
            <a:endParaRPr lang="ru-RU" sz="5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копия трудовой книжки </a:t>
            </a:r>
            <a:r>
              <a:rPr lang="ru-RU" sz="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сведения о трудовой деятельности (при наличии), или копии иных документов, подтверждающих наличие стажа медицинской деятельности или фармацевтической деятельности, предусмотренных законодательством Российской Федерации о военной и иной приравненной к ней службе (при наличии);</a:t>
            </a:r>
            <a:endParaRPr lang="ru-RU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1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C469B-A927-3718-3CE6-ECB07611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750"/>
              </a:spcAft>
            </a:pPr>
            <a:r>
              <a:rPr lang="ru-RU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 (п. 103 Положения об аккредитации специалистов) включает:</a:t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B8AED-6889-8901-8B06-BE91D4B0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профессиональной деятельности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аккредитуемого, содержащий результаты работы в соответствии с выполняемой трудовой функцией за отчетный период;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освоении программ повышения квалификации, суммарный срок освоения которых не менее 144 часов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либо сведения об освоении программ повышения квалификации и сведения об образовании, подтвержденные на интернет-портале непрерывного медицинского и фармацевтического образования в информационно-телекоммуникационной сети «Интернет» (за исключением сведений об освоении программ повышения квалификации), суммарный срок освоения которых не менее 144 часов, из них не менее 72 часов – сведения об освоении программ повышения квалификации;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5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1832-D39F-7C54-0479-08C57CA4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о согласовании отчета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41593-E92E-911E-4486-BD310C83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мотивированный отказ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согласовании отчета о профессиональной деятельности в случае отказа, подписанный руководителем организации (уполномоченным им заместителем), заверяется печатью указанной организации;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профессиональной некоммерческой организации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случае, если не может быть сформирована аккредитационная подкомиссия либо возникновении конфликта интересов или личной заинтересованности (п. 100 Положения об аккредитации специалистов).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60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D9E18-62FF-99F6-81DB-DC21A5F9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прохождения периодической аккредитации лица, имеющие квалификационную категорию, присвоенную в текущем году или году, предшествующему году подачи документов, предоставляют: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D367D-0BE2-6BB7-0CFD-8D8D846AA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750"/>
              </a:spcAft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заявление о допуске к периодической аккредитации специалиста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котором в том числе указываются сведения о документе, удостоверяющем личность, о сертификате специалиста или прохождении аккредитации специалиста (для лиц с немедицинским образованием – при наличии), о документах об образовании и о квалификации, документах о квалификации, подтверждающих присвоение квалификации по результатам дополнительного профессионального образования – профессиональной переподготовки (при наличии), документах о квалификации, подтверждающих повышение квалификации за отчетный период, сведения о трудовой деятельности;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страховой номер индивидуального лицевого счета застрахованного лица (СНИЛС);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(п. 106 Положения об аккредитации специалистов), которое формируется с использованием федерального регистра медицинских и фармацевтических работников;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копия документа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подтверждающего факт изменения фамилии, имени, отчества, – в случае изменения фамилии, имени, отчества (при наличии);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копию выписки из акта органа государственной власти или организации, создавших аттестационную комиссию, о присвоении специалисту, прошедшему аттестацию, квалификационной категории (присвоенной в текущем году или году, предшествующему году подачи документов для прохождения периодической аккредитации);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6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DE0B-B746-FFDE-7143-EAC1A517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(Отчет о профессиональной деятельности)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48A0D-07C6-340E-07B4-17AAC80E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50"/>
              </a:spcAft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профессиональной деятельности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аккредитуемого, который находится в отпуске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уходу за ребенком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отпуске по беременности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родам или отпуске работника, усыновившего ребенка, согласовывается руководителем медицинской или фармацевтической организации (уполномоченным им заместителем), с которой аккредитуемый состоит в трудовых отношениях, либо к нему прилагается мотивированный отказ в его согласовании, подписанный руководителем организации (уполномоченным им заместителем).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случае, если на момент представления документов аккредитуемый является </a:t>
            </a:r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временно не работающим</a:t>
            </a: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портфолио включается несогласованный отчет о профессиональной деятельности по последнему месту работы аккредитуемого.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1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75F5B-65E8-A2BA-B438-BC163FAB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69D01-D1F6-C45D-FE4E-E27D614A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Рекомендуемые образцы заявления, портфолио и отчета о профессиональной деятельности приведены в указанном приказе Минздрава России.</a:t>
            </a: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получения федеральным аккредитационным центром представленных документов аккредитуемому </a:t>
            </a: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направляется уведомление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выявления некомплектности документов или недостоверности сведений об освоении программ повышения квалификации 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отчетный период, федеральный аккредитационный центр направляет аккредитуемому уведомление об отказе в их приеме с разъяснением причины отказа. При устранении замечаний, аккредитуемый вправе повторно представить документы в федеральный аккредитационный центр.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88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15B03-A539-BD72-C3A8-7F2DC653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2A2F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  <a:b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77D5A-B5D1-0F5A-CF4C-5334CA8A9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750"/>
              </a:spcAft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Аккредитация специалиста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процедура определения соответствия лица, получившего медицинское, фармацевтическое или иное образование, требованиям к осуществлению медицинской деятельности по определенной медицинской специальности либо фармацевтической деятельности.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в отношении лиц, завершивших освоение дополнительных профессиональных программ медицинского образования или фармацевтического образования – программ повышения квалификации, обеспечивающих непрерывное совершенствование профессиональных знаний и навыков в течение всей жизни, а также постоянное повышение профессионального уровня и расширение квалификации лиц, имеющих немедицинское образование, стаж работы на должностях медицинских работников более пяти лет и завершивших освоение дополнительных профессиональных программ – программ повышения квалификации в соответствии с видом профессиональной деятельности.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859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33F0B-0EF9-7BCC-1D35-E7E09B2D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31EE5A-C7ED-20B1-57A1-29B64CE7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5E7797-1C90-026C-21ED-68902D73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6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4FA5D-5A3B-5F3A-08D1-37860C3A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2A2F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46B110-0933-DF69-67D8-D57305943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</p:spPr>
      </p:pic>
    </p:spTree>
    <p:extLst>
      <p:ext uri="{BB962C8B-B14F-4D97-AF65-F5344CB8AC3E}">
        <p14:creationId xmlns:p14="http://schemas.microsoft.com/office/powerpoint/2010/main" val="1562022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724A1-E5C3-B79E-6FE8-26859093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периодической аккредитации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1DD35-6235-66AA-7FBA-B48819D48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портфолио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принимаются решения о признании аккредитуемого прошедшим периодическую аккредитацию специалиста или не прошедшим периодическую аккредитацию специалиста.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отражаются в протоколах заседания 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соответствующей аккредитационной комиссии, которые размещаются на официальном сайте федерального аккредитационного центра в информационно-телекоммуникационной сети «Интернет» в разделе </a:t>
            </a:r>
            <a:r>
              <a:rPr lang="ru-RU" sz="2400" u="sng" dirty="0">
                <a:solidFill>
                  <a:srgbClr val="FBB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“Решения аккредитационных комиссий”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40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2375F-ACF3-A0D7-05C7-D1D97E19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увидеть решение аттестационной комиссии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EEA0159-9D5C-F617-45B8-AD7C81ABF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</p:spPr>
      </p:pic>
    </p:spTree>
    <p:extLst>
      <p:ext uri="{BB962C8B-B14F-4D97-AF65-F5344CB8AC3E}">
        <p14:creationId xmlns:p14="http://schemas.microsoft.com/office/powerpoint/2010/main" val="156751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149B6-D795-B297-3996-7EF4F949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РЕЗУЛЬТАТОВ АККРЕДИТАЦИИ СПЕЦИАЛИСТА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847529-87A0-10EC-82C8-03A8E892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02.07.2021 № 312-ФЗ для обеспечения возможности специалистам приступать к работе сразу после успешного прохождения аккредитации внесены изменения в Федеральный закон № 323-ФЗ позволяющие считать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допуска к осуществлению профессиональной деятельности не наличие бумажного свидетельства об аккредитации, а факт прохождения аккредитации, зафиксированный в Федеральном регистре медицинских работников (ФРМР) ЕГИСЗ.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Работодатели смогут получать информацию об успешном прохождении аккредитации из ФРМР при трудоустройстве специалиста.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№312-ФЗ / скачать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об аккредитации специалиста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13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1FCB1-FB6E-B3BB-8131-8A6CF903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CD8CB1-AEB3-E13F-17D6-99843789F4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вам!</a:t>
            </a:r>
          </a:p>
        </p:txBody>
      </p:sp>
      <p:pic>
        <p:nvPicPr>
          <p:cNvPr id="1026" name="Picture 2" descr="Как стать медсестрой в Израиле | OLE HADASH">
            <a:extLst>
              <a:ext uri="{FF2B5EF4-FFF2-40B4-BE49-F238E27FC236}">
                <a16:creationId xmlns:a16="http://schemas.microsoft.com/office/drawing/2014/main" id="{9E685A66-2143-897A-BE30-E1FDC24866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466108"/>
            <a:ext cx="4628957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4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E583C-D7AE-F166-4B6F-8A85AE45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2A2F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D13804-B181-A9AC-4802-E9BD55C31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Министерством здравоохранения Российской Федерации издан приказ от </a:t>
            </a:r>
            <a:r>
              <a:rPr lang="ru-RU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октября 2022 №709н </a:t>
            </a:r>
            <a:r>
              <a:rPr lang="ru-RU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об аккредитации специалистов», зарегистрирован в Министерстве юстиции Российской Федерации 30.11.2022, регистрационный №71224.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5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E3018-3601-6197-D910-E5C5251F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2A2F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86E04-F962-E336-F5A6-334B9AE2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7A1E1-2EDD-956F-7BC8-2B110EC13272}"/>
              </a:ext>
            </a:extLst>
          </p:cNvPr>
          <p:cNvSpPr txBox="1"/>
          <p:nvPr/>
        </p:nvSpPr>
        <p:spPr>
          <a:xfrm>
            <a:off x="1338812" y="2505670"/>
            <a:ext cx="79351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указанном приказе Министерства здравоохранения установлены особенности проведения периодической аккредитации специалистов в 2023-2028 годах, содержание которых заключается в следующем: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5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D100-6DC5-A358-9ED9-7225DFB3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2A2F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6AE3C-DCBF-AEEF-F928-0100BABAC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прохождения периодической аккредитации специалиста аккредитуемые предоставляют в Федеральный аккредитационный центр высшего медицинского образования, высшего и среднего фармацевтического образования, а также иного высшего образования или Федеральный аккредитационный центр среднего медицинского образования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 одним из следующих способов: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 использованием федерального регистра медицинских и фармацевтических работников (ссылка на личный кабинет работника </a:t>
            </a:r>
            <a:r>
              <a:rPr lang="ru-RU" sz="1800" b="1" u="sng" dirty="0">
                <a:solidFill>
                  <a:srgbClr val="FBB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https://lkmr.egisz.rosminzdrav.ru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почтовым отправлением (в случае, если сведения об аккредитуемом отсутствуют в федеральном регистре медицинских и фармацевтических работников).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лица, представляют документы почтовым отправлением по адресу: 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лица, имеющие среднее медицинское образование – по адресу: 107564, г. Москва, ул. Лосиноостровская, д. 2.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46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7B10-6F89-ECB4-2A80-BE8EC32A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2A2F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  <a:r>
              <a:rPr lang="ru-RU" b="1" dirty="0">
                <a:solidFill>
                  <a:srgbClr val="2A2F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 чего начать?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8085C4-3F6F-4974-18C8-8F63371E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Федерального аккредитационного центра</a:t>
            </a:r>
          </a:p>
          <a:p>
            <a:pPr marL="0" indent="0">
              <a:buNone/>
            </a:pP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https://fca-rosminzdrav.ru/</a:t>
            </a:r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ознакомьтесь: с нормативной базой проведения периодической аккредитации – приказ №709н от 28.10.2022 г. «Об утверждении Положения об аккредитации специалистов» 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скачайте образцы и шаблоны документов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Ознакомьтесь с инструкцией подачи документов  с помощью личного кабинета ФРМР</a:t>
            </a:r>
          </a:p>
          <a:p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24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40885-D780-201B-9CC6-ED4A9CB0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«Федеральный аккредитационный центр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(fca-rosminzdrav.ru)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CEC3F1-FAC0-B751-4252-A70ADE37E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</p:spPr>
      </p:pic>
    </p:spTree>
    <p:extLst>
      <p:ext uri="{BB962C8B-B14F-4D97-AF65-F5344CB8AC3E}">
        <p14:creationId xmlns:p14="http://schemas.microsoft.com/office/powerpoint/2010/main" val="168881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C652922-7971-9610-56B7-9061E71E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6AFC0-6156-7522-9860-BF82951E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Внимание</a:t>
            </a:r>
            <a:endParaRPr lang="ru-RU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 2022 года для дальнейшей работы Вам не требуется получение</a:t>
            </a:r>
          </a:p>
          <a:p>
            <a:pPr algn="l"/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 2022 го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https://fca-rosminzdrav.ru/wp-content/uploads/2023/08/Logotip_FAC_osnovnoj.png</a:t>
            </a: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да для дальнейшей работы Вам не требуется получение свидетельства об аккредитации специалиста, выписки из ЕГИСЗ или выписки из протокола заседания центральной аккредитационной комиссии (часть 3.1 статьи 69 Федерального закона от 21.11.2011 № 323-ФЗ).</a:t>
            </a:r>
          </a:p>
          <a:p>
            <a:pPr algn="l"/>
            <a:endParaRPr lang="ru-RU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Сведения о Вашем прохождении периодической аккредитации вносятся в федеральный регистр медицинских работников ЕГИСЗ, доступ в который есть у аккредитации специалиста, выписки из ЕГИСЗ или выписки из протокола заседания центральной аккредитационной комиссии (часть 3.1 статьи 69 Федерального закона от 21.11.2011 № 323-ФЗ).</a:t>
            </a:r>
          </a:p>
          <a:p>
            <a:pPr algn="l"/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Сведения о Вашем прохождении периодической аккредитации вносятся в федеральный регистр медицинских работников ЕГИСЗ, доступ в который есть у Вашего работодателя.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1E4C04-C339-040D-09A7-2CBA3D6C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40212-6ED0-C10F-ADA8-7C343924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2A2F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 специалистов</a:t>
            </a:r>
            <a:r>
              <a:rPr lang="ru-RU" b="1" dirty="0">
                <a:solidFill>
                  <a:srgbClr val="2A2F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Вкладка «Задать вопрос»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AD7D5B-1AE4-9787-44A4-929C9B7AB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</p:spPr>
      </p:pic>
    </p:spTree>
    <p:extLst>
      <p:ext uri="{BB962C8B-B14F-4D97-AF65-F5344CB8AC3E}">
        <p14:creationId xmlns:p14="http://schemas.microsoft.com/office/powerpoint/2010/main" val="30452510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1456</Words>
  <Application>Microsoft Office PowerPoint</Application>
  <PresentationFormat>Широкоэкранный</PresentationFormat>
  <Paragraphs>75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Roboto</vt:lpstr>
      <vt:lpstr>Times New Roman</vt:lpstr>
      <vt:lpstr>Trebuchet MS</vt:lpstr>
      <vt:lpstr>Wingdings 3</vt:lpstr>
      <vt:lpstr>Аспект</vt:lpstr>
      <vt:lpstr> ОГБПОУ «Иркутский базовый медицинский колледж» отделение ДПО  Периодическая аккредитация специалистов в 2023 году</vt:lpstr>
      <vt:lpstr>Периодическая аккредитация специалистов 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специалистов. С чего начать?</vt:lpstr>
      <vt:lpstr>Официальный сайт «Федеральный аккредитационный центр» (fca-rosminzdrav.ru)</vt:lpstr>
      <vt:lpstr>Презентация PowerPoint</vt:lpstr>
      <vt:lpstr>Периодическая аккредитация специалистов. Вкладка «Задать вопрос»</vt:lpstr>
      <vt:lpstr>Периодическая аккредитация специалистов</vt:lpstr>
      <vt:lpstr>Презентация PowerPoint</vt:lpstr>
      <vt:lpstr>Презентация PowerPoint</vt:lpstr>
      <vt:lpstr>Презентация PowerPoint</vt:lpstr>
      <vt:lpstr>Для прохождения периодической аккредитации предоставляются следующие документы </vt:lpstr>
      <vt:lpstr>Портфолио (п. 103 Положения об аккредитации специалистов) включает: </vt:lpstr>
      <vt:lpstr>В случае отказа о согласовании отчета</vt:lpstr>
      <vt:lpstr>Для прохождения периодической аккредитации лица, имеющие квалификационную категорию, присвоенную в текущем году или году, предшествующему году подачи документов, предоставляют: </vt:lpstr>
      <vt:lpstr>Портфолио (Отчет о профессиональной деятельности)</vt:lpstr>
      <vt:lpstr>Презентация PowerPoint</vt:lpstr>
      <vt:lpstr>Презентация PowerPoint</vt:lpstr>
      <vt:lpstr>Периодическая аккредитация специалистов</vt:lpstr>
      <vt:lpstr>Результаты периодической аккредитации</vt:lpstr>
      <vt:lpstr>Где увидеть решение аттестационной комиссии</vt:lpstr>
      <vt:lpstr>ПОЛУЧЕНИЕ РЕЗУЛЬТАТОВ АККРЕДИТАЦИИ СПЕЦИАЛИСТА</vt:lpstr>
      <vt:lpstr>Периодическая аккредитация специалистов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ОГБПОУ «Иркутский базовый медицинский колледж» отделение ДПО  Периодическая аккредитация специалистов в 2023 году</dc:title>
  <dc:creator>Пользователь</dc:creator>
  <cp:lastModifiedBy>Пользователь</cp:lastModifiedBy>
  <cp:revision>2</cp:revision>
  <dcterms:created xsi:type="dcterms:W3CDTF">2023-10-30T05:13:35Z</dcterms:created>
  <dcterms:modified xsi:type="dcterms:W3CDTF">2023-10-30T07:03:23Z</dcterms:modified>
</cp:coreProperties>
</file>